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96" r:id="rId1"/>
  </p:sldMasterIdLst>
  <p:sldIdLst>
    <p:sldId id="256" r:id="rId2"/>
  </p:sldIdLst>
  <p:sldSz cx="13716000" cy="13716000"/>
  <p:notesSz cx="6858000" cy="9144000"/>
  <p:defaultTextStyle>
    <a:defPPr>
      <a:defRPr lang="pt-BR"/>
    </a:defPPr>
    <a:lvl1pPr marL="0" algn="l" defTabSz="1316734" rtl="0" eaLnBrk="1" latinLnBrk="0" hangingPunct="1">
      <a:defRPr sz="2594" kern="1200">
        <a:solidFill>
          <a:schemeClr val="tx1"/>
        </a:solidFill>
        <a:latin typeface="+mn-lt"/>
        <a:ea typeface="+mn-ea"/>
        <a:cs typeface="+mn-cs"/>
      </a:defRPr>
    </a:lvl1pPr>
    <a:lvl2pPr marL="658368" algn="l" defTabSz="1316734" rtl="0" eaLnBrk="1" latinLnBrk="0" hangingPunct="1">
      <a:defRPr sz="2594" kern="1200">
        <a:solidFill>
          <a:schemeClr val="tx1"/>
        </a:solidFill>
        <a:latin typeface="+mn-lt"/>
        <a:ea typeface="+mn-ea"/>
        <a:cs typeface="+mn-cs"/>
      </a:defRPr>
    </a:lvl2pPr>
    <a:lvl3pPr marL="1316734" algn="l" defTabSz="1316734" rtl="0" eaLnBrk="1" latinLnBrk="0" hangingPunct="1">
      <a:defRPr sz="2594" kern="1200">
        <a:solidFill>
          <a:schemeClr val="tx1"/>
        </a:solidFill>
        <a:latin typeface="+mn-lt"/>
        <a:ea typeface="+mn-ea"/>
        <a:cs typeface="+mn-cs"/>
      </a:defRPr>
    </a:lvl3pPr>
    <a:lvl4pPr marL="1975102" algn="l" defTabSz="1316734" rtl="0" eaLnBrk="1" latinLnBrk="0" hangingPunct="1">
      <a:defRPr sz="2594" kern="1200">
        <a:solidFill>
          <a:schemeClr val="tx1"/>
        </a:solidFill>
        <a:latin typeface="+mn-lt"/>
        <a:ea typeface="+mn-ea"/>
        <a:cs typeface="+mn-cs"/>
      </a:defRPr>
    </a:lvl4pPr>
    <a:lvl5pPr marL="2633470" algn="l" defTabSz="1316734" rtl="0" eaLnBrk="1" latinLnBrk="0" hangingPunct="1">
      <a:defRPr sz="2594" kern="1200">
        <a:solidFill>
          <a:schemeClr val="tx1"/>
        </a:solidFill>
        <a:latin typeface="+mn-lt"/>
        <a:ea typeface="+mn-ea"/>
        <a:cs typeface="+mn-cs"/>
      </a:defRPr>
    </a:lvl5pPr>
    <a:lvl6pPr marL="3291832" algn="l" defTabSz="1316734" rtl="0" eaLnBrk="1" latinLnBrk="0" hangingPunct="1">
      <a:defRPr sz="2594" kern="1200">
        <a:solidFill>
          <a:schemeClr val="tx1"/>
        </a:solidFill>
        <a:latin typeface="+mn-lt"/>
        <a:ea typeface="+mn-ea"/>
        <a:cs typeface="+mn-cs"/>
      </a:defRPr>
    </a:lvl6pPr>
    <a:lvl7pPr marL="3950198" algn="l" defTabSz="1316734" rtl="0" eaLnBrk="1" latinLnBrk="0" hangingPunct="1">
      <a:defRPr sz="2594" kern="1200">
        <a:solidFill>
          <a:schemeClr val="tx1"/>
        </a:solidFill>
        <a:latin typeface="+mn-lt"/>
        <a:ea typeface="+mn-ea"/>
        <a:cs typeface="+mn-cs"/>
      </a:defRPr>
    </a:lvl7pPr>
    <a:lvl8pPr marL="4608566" algn="l" defTabSz="1316734" rtl="0" eaLnBrk="1" latinLnBrk="0" hangingPunct="1">
      <a:defRPr sz="2594" kern="1200">
        <a:solidFill>
          <a:schemeClr val="tx1"/>
        </a:solidFill>
        <a:latin typeface="+mn-lt"/>
        <a:ea typeface="+mn-ea"/>
        <a:cs typeface="+mn-cs"/>
      </a:defRPr>
    </a:lvl8pPr>
    <a:lvl9pPr marL="5266934" algn="l" defTabSz="1316734" rtl="0" eaLnBrk="1" latinLnBrk="0" hangingPunct="1">
      <a:defRPr sz="259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374A"/>
    <a:srgbClr val="0499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08" autoAdjust="0"/>
    <p:restoredTop sz="94660"/>
  </p:normalViewPr>
  <p:slideViewPr>
    <p:cSldViewPr snapToGrid="0">
      <p:cViewPr varScale="1">
        <p:scale>
          <a:sx n="44" d="100"/>
          <a:sy n="44" d="100"/>
        </p:scale>
        <p:origin x="22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244726"/>
            <a:ext cx="11658600" cy="47752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7204076"/>
            <a:ext cx="10287000" cy="3311524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DE64-AD65-48B0-97A0-2565ED98B6FE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EA24D-588C-41E8-9921-48127A3DA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24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DE64-AD65-48B0-97A0-2565ED98B6FE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EA24D-588C-41E8-9921-48127A3DA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79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730250"/>
            <a:ext cx="2957513" cy="1162367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0"/>
            <a:ext cx="8701088" cy="11623676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DE64-AD65-48B0-97A0-2565ED98B6FE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EA24D-588C-41E8-9921-48127A3DA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01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DE64-AD65-48B0-97A0-2565ED98B6FE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EA24D-588C-41E8-9921-48127A3DA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7962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3419479"/>
            <a:ext cx="1183005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9178929"/>
            <a:ext cx="1183005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DE64-AD65-48B0-97A0-2565ED98B6FE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EA24D-588C-41E8-9921-48127A3DA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0464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3651250"/>
            <a:ext cx="5829300" cy="870267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3651250"/>
            <a:ext cx="5829300" cy="870267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DE64-AD65-48B0-97A0-2565ED98B6FE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EA24D-588C-41E8-9921-48127A3DA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772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3362326"/>
            <a:ext cx="5802510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5010150"/>
            <a:ext cx="5802510" cy="736917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3362326"/>
            <a:ext cx="5831087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5010150"/>
            <a:ext cx="5831087" cy="736917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DE64-AD65-48B0-97A0-2565ED98B6FE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EA24D-588C-41E8-9921-48127A3DA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497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DE64-AD65-48B0-97A0-2565ED98B6FE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EA24D-588C-41E8-9921-48127A3DA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8936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DE64-AD65-48B0-97A0-2565ED98B6FE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EA24D-588C-41E8-9921-48127A3DA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735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974853"/>
            <a:ext cx="6943725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DE64-AD65-48B0-97A0-2565ED98B6FE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EA24D-588C-41E8-9921-48127A3DA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026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974853"/>
            <a:ext cx="6943725" cy="974725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DE64-AD65-48B0-97A0-2565ED98B6FE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EA24D-588C-41E8-9921-48127A3DA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8688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1DE64-AD65-48B0-97A0-2565ED98B6FE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EA24D-588C-41E8-9921-48127A3DAF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393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62191" y="2699658"/>
            <a:ext cx="7436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Vaga na AACD: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62191" y="3851829"/>
            <a:ext cx="6391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Estagiário AACD Esportes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AE9E5029-D98D-A792-19FF-86209EA1F69A}"/>
              </a:ext>
            </a:extLst>
          </p:cNvPr>
          <p:cNvSpPr/>
          <p:nvPr/>
        </p:nvSpPr>
        <p:spPr>
          <a:xfrm>
            <a:off x="9790" y="7206343"/>
            <a:ext cx="639100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2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Requisitos: </a:t>
            </a:r>
            <a:br>
              <a:rPr lang="pt-BR" sz="4000" b="1" dirty="0">
                <a:solidFill>
                  <a:schemeClr val="bg1"/>
                </a:solidFill>
                <a:latin typeface="+mj-lt"/>
              </a:rPr>
            </a:br>
            <a:br>
              <a:rPr lang="pt-BR" sz="2400" b="1" dirty="0">
                <a:solidFill>
                  <a:schemeClr val="bg1"/>
                </a:solidFill>
                <a:latin typeface="+mj-lt"/>
              </a:rPr>
            </a:br>
            <a:r>
              <a:rPr lang="pt-BR" sz="2400" b="1" dirty="0">
                <a:latin typeface="+mj-lt"/>
              </a:rPr>
              <a:t>- </a:t>
            </a:r>
            <a:r>
              <a:rPr lang="pt-BR" sz="2800" b="1" dirty="0">
                <a:latin typeface="+mj-lt"/>
              </a:rPr>
              <a:t>Necessário estar cursando Ensino Superior em Educação Física;</a:t>
            </a:r>
          </a:p>
          <a:p>
            <a:r>
              <a:rPr lang="pt-BR" sz="2800" b="1" dirty="0">
                <a:latin typeface="+mj-lt"/>
              </a:rPr>
              <a:t>- Necessário saber nadar, pois apoiará as atividades de natação dentro da piscina, com público infanto juvenil;</a:t>
            </a:r>
          </a:p>
          <a:p>
            <a:r>
              <a:rPr lang="pt-BR" sz="2800" b="1" dirty="0">
                <a:latin typeface="+mj-lt"/>
              </a:rPr>
              <a:t>- Desejável conhecimento das regras e dinâmica dos principais esportes paraolímpicos.</a:t>
            </a:r>
            <a:br>
              <a:rPr lang="pt-BR" sz="2400" dirty="0"/>
            </a:br>
            <a:endParaRPr lang="pt-BR" sz="2000" b="1" u="sng" dirty="0">
              <a:solidFill>
                <a:schemeClr val="bg1"/>
              </a:solidFill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7048224F-FDCB-30F4-E6B7-5DB896D05A7C}"/>
              </a:ext>
            </a:extLst>
          </p:cNvPr>
          <p:cNvSpPr/>
          <p:nvPr/>
        </p:nvSpPr>
        <p:spPr>
          <a:xfrm>
            <a:off x="9790" y="4351841"/>
            <a:ext cx="654341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pt-BR" sz="2800" b="1" dirty="0">
                <a:solidFill>
                  <a:schemeClr val="bg1"/>
                </a:solidFill>
                <a:latin typeface="+mj-lt"/>
              </a:rPr>
            </a:br>
            <a:r>
              <a:rPr lang="pt-BR" sz="2800" b="1" dirty="0">
                <a:latin typeface="+mj-lt"/>
              </a:rPr>
              <a:t>Atuar nas atividades de apoio da  AACD, oferecendo suporte direto ao educador físico e aos atletas nas modalidades esportivas praticadas pela instituição.</a:t>
            </a:r>
            <a:br>
              <a:rPr lang="pt-BR" sz="2800" b="1" dirty="0">
                <a:solidFill>
                  <a:schemeClr val="bg1"/>
                </a:solidFill>
                <a:latin typeface="+mj-lt"/>
              </a:rPr>
            </a:br>
            <a:endParaRPr lang="pt-BR" sz="2800" b="1" u="sng" dirty="0">
              <a:solidFill>
                <a:schemeClr val="bg1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5A9CF11-C453-0D7B-0899-2D3D4B227FD9}"/>
              </a:ext>
            </a:extLst>
          </p:cNvPr>
          <p:cNvSpPr txBox="1"/>
          <p:nvPr/>
        </p:nvSpPr>
        <p:spPr>
          <a:xfrm>
            <a:off x="0" y="12253188"/>
            <a:ext cx="78594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Interessados enviar o CV atualizado para janogueira@aacd.org.br</a:t>
            </a:r>
          </a:p>
        </p:txBody>
      </p:sp>
    </p:spTree>
    <p:extLst>
      <p:ext uri="{BB962C8B-B14F-4D97-AF65-F5344CB8AC3E}">
        <p14:creationId xmlns:p14="http://schemas.microsoft.com/office/powerpoint/2010/main" val="16193763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94</Words>
  <Application>Microsoft Office PowerPoint</Application>
  <PresentationFormat>Personalizar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Gislaine da Costa Monteiro - Marketing</dc:creator>
  <cp:lastModifiedBy>Janaina Aparecida Nogueira - Gestão de Pessoas</cp:lastModifiedBy>
  <cp:revision>9</cp:revision>
  <dcterms:created xsi:type="dcterms:W3CDTF">2022-04-08T19:51:35Z</dcterms:created>
  <dcterms:modified xsi:type="dcterms:W3CDTF">2025-04-16T14:15:50Z</dcterms:modified>
</cp:coreProperties>
</file>