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287000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361"/>
    <a:srgbClr val="90C74A"/>
    <a:srgbClr val="30C2B7"/>
    <a:srgbClr val="D32C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32" autoAdjust="0"/>
    <p:restoredTop sz="94660"/>
  </p:normalViewPr>
  <p:slideViewPr>
    <p:cSldViewPr snapToGrid="0">
      <p:cViewPr>
        <p:scale>
          <a:sx n="66" d="100"/>
          <a:sy n="66" d="100"/>
        </p:scale>
        <p:origin x="8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992968"/>
            <a:ext cx="8743950" cy="6366933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9605435"/>
            <a:ext cx="7715250" cy="4415365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CF7D5-E959-4F25-822A-7EDC2ED70D7F}" type="datetimeFigureOut">
              <a:rPr lang="pt-BR" smtClean="0"/>
              <a:t>12/03/2025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C594-8EFF-48AD-89D2-3A05BCFC26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49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CF7D5-E959-4F25-822A-7EDC2ED70D7F}" type="datetimeFigureOut">
              <a:rPr lang="pt-BR" smtClean="0"/>
              <a:t>12/03/2025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C594-8EFF-48AD-89D2-3A05BCFC26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727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973667"/>
            <a:ext cx="2218134" cy="1549823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973667"/>
            <a:ext cx="6525816" cy="1549823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CF7D5-E959-4F25-822A-7EDC2ED70D7F}" type="datetimeFigureOut">
              <a:rPr lang="pt-BR" smtClean="0"/>
              <a:t>12/03/2025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C594-8EFF-48AD-89D2-3A05BCFC26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4803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CF7D5-E959-4F25-822A-7EDC2ED70D7F}" type="datetimeFigureOut">
              <a:rPr lang="pt-BR" smtClean="0"/>
              <a:t>12/03/2025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C594-8EFF-48AD-89D2-3A05BCFC26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6851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4559305"/>
            <a:ext cx="8872538" cy="7607299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12238572"/>
            <a:ext cx="8872538" cy="4000499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CF7D5-E959-4F25-822A-7EDC2ED70D7F}" type="datetimeFigureOut">
              <a:rPr lang="pt-BR" smtClean="0"/>
              <a:t>12/03/2025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C594-8EFF-48AD-89D2-3A05BCFC26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7423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4868333"/>
            <a:ext cx="4371975" cy="1160356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4868333"/>
            <a:ext cx="4371975" cy="1160356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CF7D5-E959-4F25-822A-7EDC2ED70D7F}" type="datetimeFigureOut">
              <a:rPr lang="pt-BR" smtClean="0"/>
              <a:t>12/03/2025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C594-8EFF-48AD-89D2-3A05BCFC26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4346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973671"/>
            <a:ext cx="8872538" cy="353483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4483101"/>
            <a:ext cx="4351883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6680200"/>
            <a:ext cx="4351883" cy="982556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4483101"/>
            <a:ext cx="4373315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6680200"/>
            <a:ext cx="4373315" cy="982556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CF7D5-E959-4F25-822A-7EDC2ED70D7F}" type="datetimeFigureOut">
              <a:rPr lang="pt-BR" smtClean="0"/>
              <a:t>12/03/2025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C594-8EFF-48AD-89D2-3A05BCFC26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2226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CF7D5-E959-4F25-822A-7EDC2ED70D7F}" type="datetimeFigureOut">
              <a:rPr lang="pt-BR" smtClean="0"/>
              <a:t>12/03/2025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C594-8EFF-48AD-89D2-3A05BCFC26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274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CF7D5-E959-4F25-822A-7EDC2ED70D7F}" type="datetimeFigureOut">
              <a:rPr lang="pt-BR" smtClean="0"/>
              <a:t>12/03/2025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C594-8EFF-48AD-89D2-3A05BCFC26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7856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2633138"/>
            <a:ext cx="5207794" cy="12996333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CF7D5-E959-4F25-822A-7EDC2ED70D7F}" type="datetimeFigureOut">
              <a:rPr lang="pt-BR" smtClean="0"/>
              <a:t>12/03/2025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C594-8EFF-48AD-89D2-3A05BCFC26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262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2633138"/>
            <a:ext cx="5207794" cy="12996333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CF7D5-E959-4F25-822A-7EDC2ED70D7F}" type="datetimeFigureOut">
              <a:rPr lang="pt-BR" smtClean="0"/>
              <a:t>12/03/2025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C594-8EFF-48AD-89D2-3A05BCFC26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00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973671"/>
            <a:ext cx="8872538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4868333"/>
            <a:ext cx="8872538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3CF7D5-E959-4F25-822A-7EDC2ED70D7F}" type="datetimeFigureOut">
              <a:rPr lang="pt-BR" smtClean="0"/>
              <a:t>12/03/2025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70C594-8EFF-48AD-89D2-3A05BCFC26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592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hyperlink" Target="https://menvievagas.com.br/vagas/colegi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33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áfico 4">
            <a:extLst>
              <a:ext uri="{FF2B5EF4-FFF2-40B4-BE49-F238E27FC236}">
                <a16:creationId xmlns:a16="http://schemas.microsoft.com/office/drawing/2014/main" id="{3BBA355F-F5FC-7544-E16A-B73BD9B349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b="57992"/>
          <a:stretch/>
        </p:blipFill>
        <p:spPr>
          <a:xfrm>
            <a:off x="700215" y="13586051"/>
            <a:ext cx="9941011" cy="4701950"/>
          </a:xfrm>
          <a:prstGeom prst="rect">
            <a:avLst/>
          </a:prstGeom>
        </p:spPr>
      </p:pic>
      <p:pic>
        <p:nvPicPr>
          <p:cNvPr id="7" name="Gráfico 6">
            <a:extLst>
              <a:ext uri="{FF2B5EF4-FFF2-40B4-BE49-F238E27FC236}">
                <a16:creationId xmlns:a16="http://schemas.microsoft.com/office/drawing/2014/main" id="{1E81C61E-FDCD-72C6-DA64-EDEB5E0296B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62307" y="14841982"/>
            <a:ext cx="3533775" cy="1019175"/>
          </a:xfrm>
          <a:prstGeom prst="rect">
            <a:avLst/>
          </a:prstGeom>
        </p:spPr>
      </p:pic>
      <p:pic>
        <p:nvPicPr>
          <p:cNvPr id="9" name="Gráfico 8">
            <a:extLst>
              <a:ext uri="{FF2B5EF4-FFF2-40B4-BE49-F238E27FC236}">
                <a16:creationId xmlns:a16="http://schemas.microsoft.com/office/drawing/2014/main" id="{672351AF-6A47-F88A-A302-A29FE8264D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0215" y="1084559"/>
            <a:ext cx="5720560" cy="1430140"/>
          </a:xfrm>
          <a:prstGeom prst="rect">
            <a:avLst/>
          </a:prstGeom>
        </p:spPr>
      </p:pic>
      <p:pic>
        <p:nvPicPr>
          <p:cNvPr id="11" name="Gráfico 10">
            <a:extLst>
              <a:ext uri="{FF2B5EF4-FFF2-40B4-BE49-F238E27FC236}">
                <a16:creationId xmlns:a16="http://schemas.microsoft.com/office/drawing/2014/main" id="{0B4F5A60-F558-18F5-4FBE-07919C45703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22264" y="686394"/>
            <a:ext cx="3125877" cy="286028"/>
          </a:xfrm>
          <a:prstGeom prst="rect">
            <a:avLst/>
          </a:prstGeom>
        </p:spPr>
      </p:pic>
      <p:pic>
        <p:nvPicPr>
          <p:cNvPr id="13" name="Gráfico 12">
            <a:extLst>
              <a:ext uri="{FF2B5EF4-FFF2-40B4-BE49-F238E27FC236}">
                <a16:creationId xmlns:a16="http://schemas.microsoft.com/office/drawing/2014/main" id="{0491A53A-46F0-5485-D339-4488957096F3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480853" y="686394"/>
            <a:ext cx="1509840" cy="1344702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C11FC6AB-D091-33C7-8B04-E3415CC4BCBD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062307" y="14000728"/>
            <a:ext cx="607655" cy="607655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F320BC68-9948-7BEE-C7C1-0F2A44F7590C}"/>
              </a:ext>
            </a:extLst>
          </p:cNvPr>
          <p:cNvSpPr txBox="1"/>
          <p:nvPr/>
        </p:nvSpPr>
        <p:spPr>
          <a:xfrm>
            <a:off x="5669962" y="14085163"/>
            <a:ext cx="274992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albertsabin.com.br</a:t>
            </a:r>
          </a:p>
        </p:txBody>
      </p: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id="{8EED6A7B-87CB-95BC-B59A-D5BDBBC39901}"/>
              </a:ext>
            </a:extLst>
          </p:cNvPr>
          <p:cNvSpPr/>
          <p:nvPr/>
        </p:nvSpPr>
        <p:spPr>
          <a:xfrm>
            <a:off x="4393752" y="13182421"/>
            <a:ext cx="4914900" cy="664051"/>
          </a:xfrm>
          <a:prstGeom prst="roundRect">
            <a:avLst>
              <a:gd name="adj" fmla="val 50000"/>
            </a:avLst>
          </a:prstGeom>
          <a:solidFill>
            <a:srgbClr val="D32C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b="1" dirty="0"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Acesse</a:t>
            </a:r>
            <a:r>
              <a:rPr lang="pt-PT" sz="2400" b="1" spc="-30" dirty="0"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pt-PT" sz="2400" b="1" dirty="0"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o</a:t>
            </a:r>
            <a:r>
              <a:rPr lang="pt-PT" sz="2400" b="1" spc="-30" dirty="0"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pt-PT" sz="2400" b="1" i="1" dirty="0"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site</a:t>
            </a:r>
            <a:r>
              <a:rPr lang="pt-PT" sz="2400" b="1" spc="-25" dirty="0"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pt-PT" sz="2400" b="1" dirty="0"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e</a:t>
            </a:r>
            <a:r>
              <a:rPr lang="pt-PT" sz="2400" b="1" spc="-30" dirty="0"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pt-PT" sz="2400" b="1" dirty="0"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conheça</a:t>
            </a:r>
            <a:r>
              <a:rPr lang="pt-PT" sz="2400" b="1" spc="-25" dirty="0"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pt-PT" sz="2400" b="1" dirty="0"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o</a:t>
            </a:r>
            <a:r>
              <a:rPr lang="pt-PT" sz="2400" b="1" spc="-30" dirty="0"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pt-PT" sz="2400" b="1" dirty="0"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Colégio: </a:t>
            </a:r>
            <a:endParaRPr lang="pt-BR" sz="2400" dirty="0">
              <a:effectLst/>
              <a:latin typeface="Calibri" panose="020F0502020204030204" pitchFamily="34" charset="0"/>
              <a:ea typeface="Segoe UI" panose="020B0502040204020203" pitchFamily="34" charset="0"/>
              <a:cs typeface="Calibri" panose="020F0502020204030204" pitchFamily="34" charset="0"/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930BB646-9799-80D0-7881-6D257F5B2746}"/>
              </a:ext>
            </a:extLst>
          </p:cNvPr>
          <p:cNvSpPr/>
          <p:nvPr/>
        </p:nvSpPr>
        <p:spPr>
          <a:xfrm>
            <a:off x="1190170" y="2731959"/>
            <a:ext cx="5050971" cy="762790"/>
          </a:xfrm>
          <a:prstGeom prst="rect">
            <a:avLst/>
          </a:prstGeom>
          <a:solidFill>
            <a:srgbClr val="30C2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 ESTÁGIO</a:t>
            </a:r>
            <a:r>
              <a:rPr lang="pt-PT" sz="2800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pt-PT" sz="2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EM ESPORTES -2025 </a:t>
            </a:r>
            <a:endParaRPr lang="pt-BR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Segoe UI" panose="020B0502040204020203" pitchFamily="34" charset="0"/>
              <a:cs typeface="Calibri" panose="020F0502020204030204" pitchFamily="34" charset="0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352478F4-F4C9-01BC-1E65-0C342366C3E2}"/>
              </a:ext>
            </a:extLst>
          </p:cNvPr>
          <p:cNvSpPr txBox="1"/>
          <p:nvPr/>
        </p:nvSpPr>
        <p:spPr>
          <a:xfrm>
            <a:off x="151042" y="3886568"/>
            <a:ext cx="9878329" cy="77405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t-BR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Formato de </a:t>
            </a:r>
            <a:r>
              <a:rPr lang="pt-BR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estágio </a:t>
            </a:r>
            <a:r>
              <a:rPr lang="pt-BR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Remunerado</a:t>
            </a:r>
          </a:p>
          <a:p>
            <a:pPr algn="just">
              <a:lnSpc>
                <a:spcPct val="115000"/>
              </a:lnSpc>
            </a:pPr>
            <a:r>
              <a:rPr lang="pt-BR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Contrato: </a:t>
            </a:r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Duração de 1 ano </a:t>
            </a:r>
            <a:endParaRPr lang="pt-BR" sz="20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pt-BR" sz="20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pt-BR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Informações </a:t>
            </a:r>
            <a:r>
              <a:rPr lang="pt-BR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sobre a </a:t>
            </a:r>
            <a:r>
              <a:rPr lang="pt-BR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vaga</a:t>
            </a:r>
          </a:p>
          <a:p>
            <a:pPr marL="1348740" indent="-1348740" algn="just">
              <a:lnSpc>
                <a:spcPct val="115000"/>
              </a:lnSpc>
            </a:pPr>
            <a:r>
              <a:rPr lang="pt-BR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Horário</a:t>
            </a:r>
            <a:r>
              <a:rPr lang="pt-BR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BR" sz="2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pt-BR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segunda a sexta, carga horária máxima de 6 horas diárias, com horários entre: </a:t>
            </a:r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7h10 e 20h40</a:t>
            </a:r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1348740" indent="-1348740" algn="just">
              <a:lnSpc>
                <a:spcPct val="115000"/>
              </a:lnSpc>
            </a:pPr>
            <a:r>
              <a:rPr lang="pt-BR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Bolsa-auxílio</a:t>
            </a:r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valor conforme quantidade de aulas + benefícios, serão  informados na entrevista.</a:t>
            </a:r>
          </a:p>
          <a:p>
            <a:r>
              <a:rPr lang="pt-BR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Requisitos</a:t>
            </a:r>
            <a:r>
              <a:rPr lang="pt-BR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pt-BR" sz="2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Estar cursando 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Licenciatura ou </a:t>
            </a:r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Bacharelado 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 Educação Física ou Esporte </a:t>
            </a:r>
            <a:endParaRPr lang="pt-BR" sz="20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partir do 4º semestre</a:t>
            </a:r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 fácil acesso ao colégio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é necessário experiência anterior.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99160" indent="449580" algn="just">
              <a:lnSpc>
                <a:spcPct val="115000"/>
              </a:lnSpc>
            </a:pPr>
            <a:endParaRPr lang="pt-BR" sz="20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Modalidades </a:t>
            </a:r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pt-BR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atuação: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Colégio oferece vagas para estágios nas seguintes atividades: ginástica artística, ginástica rítmica, judô, natação, balé, futsal, handebol, voleibol, basquetebol, xadrez, teatro e auxiliar nas aulas de Educação Física curriculares. </a:t>
            </a:r>
            <a:endParaRPr lang="pt-BR" sz="20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 do estágio</a:t>
            </a:r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Av. Darcy Reis, 1901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Parque dos Príncipes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Paulo – SP</a:t>
            </a:r>
            <a:endParaRPr lang="pt-BR" sz="20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FAF03422-730B-BCE5-85B7-E851F22BD14E}"/>
              </a:ext>
            </a:extLst>
          </p:cNvPr>
          <p:cNvSpPr txBox="1"/>
          <p:nvPr/>
        </p:nvSpPr>
        <p:spPr>
          <a:xfrm>
            <a:off x="613682" y="12279013"/>
            <a:ext cx="672928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0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  <a:hlinkClick r:id="rId1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https://menvievagas.com.br/vagas/colegio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07B77B14-A4CA-7566-7F61-462E7CD1E04A}"/>
              </a:ext>
            </a:extLst>
          </p:cNvPr>
          <p:cNvSpPr txBox="1"/>
          <p:nvPr/>
        </p:nvSpPr>
        <p:spPr>
          <a:xfrm>
            <a:off x="292696" y="11231122"/>
            <a:ext cx="911088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Dúvidas, contato com RH  através do Watasapp (11) 99469-2593</a:t>
            </a:r>
          </a:p>
          <a:p>
            <a:endParaRPr lang="pt-PT" sz="2000" b="1" dirty="0" smtClean="0">
              <a:solidFill>
                <a:schemeClr val="bg1"/>
              </a:solidFill>
              <a:latin typeface="Calibri" panose="020F0502020204030204" pitchFamily="34" charset="0"/>
              <a:ea typeface="Segoe UI" panose="020B0502040204020203" pitchFamily="34" charset="0"/>
              <a:cs typeface="Calibri" panose="020F0502020204030204" pitchFamily="34" charset="0"/>
            </a:endParaRPr>
          </a:p>
          <a:p>
            <a:r>
              <a:rPr lang="pt-PT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Interessados</a:t>
            </a:r>
            <a:r>
              <a:rPr lang="pt-PT" sz="2000" b="1" spc="19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pt-PT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devem</a:t>
            </a:r>
            <a:r>
              <a:rPr lang="pt-PT" sz="2000" b="1" spc="18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pt-PT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cadstrar o currículo atráves do </a:t>
            </a:r>
            <a:r>
              <a:rPr lang="pt-PT" sz="2000" b="1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link</a:t>
            </a:r>
            <a:r>
              <a:rPr lang="pt-PT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: 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128625" y="12298613"/>
            <a:ext cx="4027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 pelo site do colé</a:t>
            </a:r>
            <a:r>
              <a:rPr lang="pt-BR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gio</a:t>
            </a:r>
            <a:endParaRPr lang="pt-BR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7338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327</TotalTime>
  <Words>193</Words>
  <Application>Microsoft Office PowerPoint</Application>
  <PresentationFormat>Personalizar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Segoe UI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Ricardo Gomes Moises</dc:creator>
  <cp:lastModifiedBy>Fabiana Dos Santos Ferreira</cp:lastModifiedBy>
  <cp:revision>13</cp:revision>
  <dcterms:created xsi:type="dcterms:W3CDTF">2024-06-14T14:25:23Z</dcterms:created>
  <dcterms:modified xsi:type="dcterms:W3CDTF">2025-03-12T13:31:30Z</dcterms:modified>
</cp:coreProperties>
</file>