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361"/>
    <a:srgbClr val="90C74A"/>
    <a:srgbClr val="30C2B7"/>
    <a:srgbClr val="D32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94660"/>
  </p:normalViewPr>
  <p:slideViewPr>
    <p:cSldViewPr snapToGrid="0">
      <p:cViewPr>
        <p:scale>
          <a:sx n="66" d="100"/>
          <a:sy n="66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9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72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80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85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42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34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22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27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85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26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0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3CF7D5-E959-4F25-822A-7EDC2ED70D7F}" type="datetimeFigureOut">
              <a:rPr lang="pt-BR" smtClean="0"/>
              <a:t>12/03/2025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70C594-8EFF-48AD-89D2-3A05BCFC26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92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hyperlink" Target="https://menvievagas.com.br/vagas/coleg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3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3BBA355F-F5FC-7544-E16A-B73BD9B349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57992"/>
          <a:stretch/>
        </p:blipFill>
        <p:spPr>
          <a:xfrm>
            <a:off x="700215" y="13586051"/>
            <a:ext cx="9941011" cy="4701950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1E81C61E-FDCD-72C6-DA64-EDEB5E0296B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62307" y="14841982"/>
            <a:ext cx="3533775" cy="1019175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672351AF-6A47-F88A-A302-A29FE8264D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215" y="1084559"/>
            <a:ext cx="5720560" cy="1430140"/>
          </a:xfrm>
          <a:prstGeom prst="rect">
            <a:avLst/>
          </a:prstGeom>
        </p:spPr>
      </p:pic>
      <p:pic>
        <p:nvPicPr>
          <p:cNvPr id="11" name="Gráfico 10">
            <a:extLst>
              <a:ext uri="{FF2B5EF4-FFF2-40B4-BE49-F238E27FC236}">
                <a16:creationId xmlns:a16="http://schemas.microsoft.com/office/drawing/2014/main" id="{0B4F5A60-F558-18F5-4FBE-07919C4570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22264" y="686394"/>
            <a:ext cx="3125877" cy="286028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0491A53A-46F0-5485-D339-4488957096F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80853" y="686394"/>
            <a:ext cx="1509840" cy="1344702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C11FC6AB-D091-33C7-8B04-E3415CC4BCB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62307" y="14000728"/>
            <a:ext cx="607655" cy="607655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F320BC68-9948-7BEE-C7C1-0F2A44F7590C}"/>
              </a:ext>
            </a:extLst>
          </p:cNvPr>
          <p:cNvSpPr txBox="1"/>
          <p:nvPr/>
        </p:nvSpPr>
        <p:spPr>
          <a:xfrm>
            <a:off x="5669962" y="14085163"/>
            <a:ext cx="27499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albertsabin.com.br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8EED6A7B-87CB-95BC-B59A-D5BDBBC39901}"/>
              </a:ext>
            </a:extLst>
          </p:cNvPr>
          <p:cNvSpPr/>
          <p:nvPr/>
        </p:nvSpPr>
        <p:spPr>
          <a:xfrm>
            <a:off x="4393752" y="13182421"/>
            <a:ext cx="4914900" cy="664051"/>
          </a:xfrm>
          <a:prstGeom prst="roundRect">
            <a:avLst>
              <a:gd name="adj" fmla="val 50000"/>
            </a:avLst>
          </a:prstGeom>
          <a:solidFill>
            <a:srgbClr val="D32C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Acesse</a:t>
            </a:r>
            <a:r>
              <a:rPr lang="pt-PT" sz="2400" b="1" spc="-30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o</a:t>
            </a:r>
            <a:r>
              <a:rPr lang="pt-PT" sz="2400" b="1" spc="-30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400" b="1" i="1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site</a:t>
            </a:r>
            <a:r>
              <a:rPr lang="pt-PT" sz="2400" b="1" spc="-25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e</a:t>
            </a:r>
            <a:r>
              <a:rPr lang="pt-PT" sz="2400" b="1" spc="-30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conheça</a:t>
            </a:r>
            <a:r>
              <a:rPr lang="pt-PT" sz="2400" b="1" spc="-25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o</a:t>
            </a:r>
            <a:r>
              <a:rPr lang="pt-PT" sz="2400" b="1" spc="-30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Colégio: </a:t>
            </a:r>
            <a:endParaRPr lang="pt-BR" sz="2400" dirty="0">
              <a:effectLst/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30BB646-9799-80D0-7881-6D257F5B2746}"/>
              </a:ext>
            </a:extLst>
          </p:cNvPr>
          <p:cNvSpPr/>
          <p:nvPr/>
        </p:nvSpPr>
        <p:spPr>
          <a:xfrm>
            <a:off x="1190170" y="2731959"/>
            <a:ext cx="5050971" cy="762790"/>
          </a:xfrm>
          <a:prstGeom prst="rect">
            <a:avLst/>
          </a:prstGeom>
          <a:solidFill>
            <a:srgbClr val="30C2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 ESTÁGIO</a:t>
            </a:r>
            <a:r>
              <a:rPr lang="pt-PT" sz="2800" spc="-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EM ESPORTES -2025 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52478F4-F4C9-01BC-1E65-0C342366C3E2}"/>
              </a:ext>
            </a:extLst>
          </p:cNvPr>
          <p:cNvSpPr txBox="1"/>
          <p:nvPr/>
        </p:nvSpPr>
        <p:spPr>
          <a:xfrm>
            <a:off x="151042" y="3886568"/>
            <a:ext cx="9878329" cy="7740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de </a:t>
            </a:r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estágio </a:t>
            </a:r>
            <a:r>
              <a:rPr lang="pt-BR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Remunerado</a:t>
            </a:r>
          </a:p>
          <a:p>
            <a:pPr algn="just">
              <a:lnSpc>
                <a:spcPct val="115000"/>
              </a:lnSpc>
            </a:pPr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Contrato: 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Duração de 1 ano </a:t>
            </a:r>
            <a:endParaRPr lang="pt-BR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pt-BR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Informações </a:t>
            </a:r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sobre a </a:t>
            </a:r>
            <a:r>
              <a:rPr lang="pt-BR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vaga</a:t>
            </a:r>
          </a:p>
          <a:p>
            <a:pPr marL="1348740" indent="-1348740" algn="just">
              <a:lnSpc>
                <a:spcPct val="115000"/>
              </a:lnSpc>
            </a:pPr>
            <a:r>
              <a:rPr lang="pt-BR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Horário</a:t>
            </a:r>
            <a:r>
              <a:rPr lang="pt-B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segunda a sexta, carga horária máxima de 6 horas diárias, com horários entre: 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7h10 e 20h40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1348740" indent="-1348740" algn="just">
              <a:lnSpc>
                <a:spcPct val="115000"/>
              </a:lnSpc>
            </a:pPr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Bolsa-auxílio</a:t>
            </a:r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valor conforme quantidade de aulas + benefícios, serão  informados na entrevista.</a:t>
            </a:r>
          </a:p>
          <a:p>
            <a:r>
              <a:rPr lang="pt-BR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Requisitos</a:t>
            </a:r>
            <a:r>
              <a:rPr lang="pt-BR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Estar cursando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Licenciatura ou 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Bacharelado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Educação Física ou Esporte </a:t>
            </a:r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partir do 4º semestre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 fácil acesso ao colégio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é necessário experiência anterior.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9160" indent="449580" algn="just">
              <a:lnSpc>
                <a:spcPct val="115000"/>
              </a:lnSpc>
            </a:pPr>
            <a:endParaRPr lang="pt-BR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Modalidades </a:t>
            </a:r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atuação: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Colégio oferece vagas para estágios nas seguintes atividades: ginástica artística, ginástica rítmica, judô, natação, balé, futsal, handebol, voleibol, basquetebol, xadrez, teatro e auxiliar nas aulas de Educação Física curriculares. </a:t>
            </a:r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do estágio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Av. Darcy Reis, 1901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Parque dos Príncipes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Paulo – SP</a:t>
            </a:r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AF03422-730B-BCE5-85B7-E851F22BD14E}"/>
              </a:ext>
            </a:extLst>
          </p:cNvPr>
          <p:cNvSpPr txBox="1"/>
          <p:nvPr/>
        </p:nvSpPr>
        <p:spPr>
          <a:xfrm>
            <a:off x="613682" y="12279013"/>
            <a:ext cx="67292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https://menvievagas.com.br/vagas/colegio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7B77B14-A4CA-7566-7F61-462E7CD1E04A}"/>
              </a:ext>
            </a:extLst>
          </p:cNvPr>
          <p:cNvSpPr txBox="1"/>
          <p:nvPr/>
        </p:nvSpPr>
        <p:spPr>
          <a:xfrm>
            <a:off x="292696" y="11231122"/>
            <a:ext cx="91108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Dúvidas, contato com RH  através do Watasapp (11) 99469-2593</a:t>
            </a:r>
          </a:p>
          <a:p>
            <a:endParaRPr lang="pt-PT" sz="2000" b="1" dirty="0" smtClean="0">
              <a:solidFill>
                <a:schemeClr val="bg1"/>
              </a:solidFill>
              <a:latin typeface="Calibri" panose="020F050202020403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  <a:p>
            <a:r>
              <a:rPr lang="pt-PT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Interessados</a:t>
            </a:r>
            <a:r>
              <a:rPr lang="pt-PT" sz="2000" b="1" spc="19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devem</a:t>
            </a:r>
            <a:r>
              <a:rPr lang="pt-PT" sz="2000" b="1" spc="18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 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cadstrar o currículo atráves do </a:t>
            </a:r>
            <a:r>
              <a:rPr lang="pt-PT" sz="20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link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: 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128625" y="12298613"/>
            <a:ext cx="4027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pelo site do colé</a:t>
            </a: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gio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33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193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Segoe UI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Gomes Moises</dc:creator>
  <cp:lastModifiedBy>Fabiana Dos Santos Ferreira</cp:lastModifiedBy>
  <cp:revision>13</cp:revision>
  <dcterms:created xsi:type="dcterms:W3CDTF">2024-06-14T14:25:23Z</dcterms:created>
  <dcterms:modified xsi:type="dcterms:W3CDTF">2025-03-12T13:31:30Z</dcterms:modified>
</cp:coreProperties>
</file>